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true" embedTrueTypeFonts="true">
  <p:sldMasterIdLst>
    <p:sldMasterId id="2147483672" r:id="rId21"/>
  </p:sldMasterIdLst>
  <p:sldIdLst>
    <p:sldId id="256" r:id="rId23"/>
    <p:sldId id="257" r:id="rId24"/>
    <p:sldId id="264" r:id="rId25"/>
    <p:sldId id="258" r:id="rId26"/>
    <p:sldId id="259" r:id="rId27"/>
    <p:sldId id="260" r:id="rId28"/>
    <p:sldId id="261" r:id="rId29"/>
    <p:sldId id="262" r:id="rId30"/>
    <p:sldId id="263" r:id="rId31"/>
    <p:sldId id="265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  <p:embeddedFontLst>
    <p:embeddedFont>
      <p:font typeface="Noto Sans CJK KR Medium" panose="" pitchFamily="266397360" charset="0">
        <p:bold r:id="rId1"/>
      </p:font>
    </p:embeddedFont>
    <p:embeddedFont>
      <p:font typeface="Pretendard ExtraBold" panose="" pitchFamily="218245275" charset="0">
        <p:bold r:id="rId2"/>
      </p:font>
    </p:embeddedFont>
    <p:embeddedFont>
      <p:font typeface="Pretendard Bold" panose="" pitchFamily="198144" charset="11667712">
        <p:bold r:id="rId3"/>
      </p:font>
    </p:embeddedFont>
    <p:embeddedFont>
      <p:font typeface="Pretendard Black" panose="" pitchFamily="0" charset="0">
        <p:bold r:id="rId4"/>
      </p:font>
    </p:embeddedFont>
    <p:embeddedFont>
      <p:font typeface="Pretendard Regular" panose="" pitchFamily="0" charset="0">
        <p:regular r:id="rId5"/>
      </p:font>
    </p:embeddedFont>
    <p:embeddedFont>
      <p:font typeface="Pretendard Medium" panose="" pitchFamily="4849731" charset="2097227">
        <p:bold r:id="rId6"/>
      </p:font>
    </p:embeddedFont>
    <p:embeddedFont>
      <p:font typeface="Poppins Bold" panose="" pitchFamily="0" charset="0">
        <p:bold r:id="rId7"/>
      </p:font>
    </p:embeddedFont>
    <p:embeddedFont>
      <p:font typeface="Pretendard SemiBold" panose="" pitchFamily="197648" charset="853777">
        <p:bold r:id="rId8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2.fntdata"></Relationship><Relationship Id="rId3" Type="http://schemas.openxmlformats.org/officeDocument/2006/relationships/font" Target="fonts/font3.fntdata"></Relationship><Relationship Id="rId4" Type="http://schemas.openxmlformats.org/officeDocument/2006/relationships/font" Target="fonts/font4.fntdata"></Relationship><Relationship Id="rId5" Type="http://schemas.openxmlformats.org/officeDocument/2006/relationships/font" Target="fonts/font5.fntdata"></Relationship><Relationship Id="rId6" Type="http://schemas.openxmlformats.org/officeDocument/2006/relationships/font" Target="fonts/font6.fntdata"></Relationship><Relationship Id="rId7" Type="http://schemas.openxmlformats.org/officeDocument/2006/relationships/font" Target="fonts/font7.fntdata"></Relationship><Relationship Id="rId8" Type="http://schemas.openxmlformats.org/officeDocument/2006/relationships/font" Target="fonts/font8.fntdata"></Relationship><Relationship Id="rId9" Type="http://schemas.openxmlformats.org/officeDocument/2006/relationships/tableStyles" Target="tableStyles.xml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slide" Target="slides/slide1.xml"></Relationship><Relationship Id="rId24" Type="http://schemas.openxmlformats.org/officeDocument/2006/relationships/slide" Target="slides/slide2.xml"></Relationship><Relationship Id="rId25" Type="http://schemas.openxmlformats.org/officeDocument/2006/relationships/slide" Target="slides/slide3.xml"></Relationship><Relationship Id="rId26" Type="http://schemas.openxmlformats.org/officeDocument/2006/relationships/slide" Target="slides/slide4.xml"></Relationship><Relationship Id="rId27" Type="http://schemas.openxmlformats.org/officeDocument/2006/relationships/slide" Target="slides/slide5.xml"></Relationship><Relationship Id="rId28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1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5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4.png"></Relationship><Relationship Id="rId3" Type="http://schemas.openxmlformats.org/officeDocument/2006/relationships/image" Target="../media/image2.pn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image" Target="../media/image4.png"></Relationship><Relationship Id="rId4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5" Type="http://schemas.openxmlformats.org/officeDocument/2006/relationships/image" Target="../media/image2.png"></Relationship><Relationship Id="rId6" Type="http://schemas.openxmlformats.org/officeDocument/2006/relationships/image" Target="../media/fImage1455626241.png"></Relationship><Relationship Id="rId7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5" Type="http://schemas.openxmlformats.org/officeDocument/2006/relationships/image" Target="../media/image4.png"></Relationship><Relationship Id="rId9" Type="http://schemas.openxmlformats.org/officeDocument/2006/relationships/image" Target="../media/fImage27300911941.png"></Relationship><Relationship Id="rId10" Type="http://schemas.openxmlformats.org/officeDocument/2006/relationships/video" Target="../media/media12305423.mp4"></Relationship><Relationship Id="rId11" Type="http://schemas.microsoft.com/office/2007/relationships/media" Target="../media/media12305423.mp4"></Relationship><Relationship Id="rId12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6" Type="http://schemas.openxmlformats.org/officeDocument/2006/relationships/image" Target="../media/image2.png"></Relationship><Relationship Id="rId7" Type="http://schemas.openxmlformats.org/officeDocument/2006/relationships/image" Target="../media/fImage535832996334.png"></Relationship><Relationship Id="rId8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6" Type="http://schemas.openxmlformats.org/officeDocument/2006/relationships/image" Target="../media/image4.png"></Relationship><Relationship Id="rId8" Type="http://schemas.openxmlformats.org/officeDocument/2006/relationships/image" Target="../media/image2.png"></Relationship><Relationship Id="rId9" Type="http://schemas.openxmlformats.org/officeDocument/2006/relationships/image" Target="../media/fImage715203096500.png"></Relationship><Relationship Id="rId10" Type="http://schemas.openxmlformats.org/officeDocument/2006/relationships/image" Target="../media/fImage272133109169.png"></Relationship><Relationship Id="rId11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6" Type="http://schemas.openxmlformats.org/officeDocument/2006/relationships/image" Target="../media/image2.png"></Relationship><Relationship Id="rId7" Type="http://schemas.openxmlformats.org/officeDocument/2006/relationships/image" Target="../media/fImage395353255724.png"></Relationship><Relationship Id="rId8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6" Type="http://schemas.openxmlformats.org/officeDocument/2006/relationships/image" Target="../media/image2.png"></Relationship><Relationship Id="rId7" Type="http://schemas.openxmlformats.org/officeDocument/2006/relationships/image" Target="../media/fImage31393261478.png"></Relationship><Relationship Id="rId8" Type="http://schemas.openxmlformats.org/officeDocument/2006/relationships/image" Target="../media/fImage100753279358.png"></Relationship><Relationship Id="rId9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7" Type="http://schemas.openxmlformats.org/officeDocument/2006/relationships/image" Target="../media/image2.png"></Relationship><Relationship Id="rId8" Type="http://schemas.openxmlformats.org/officeDocument/2006/relationships/image" Target="../media/fImage40541204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/Users/nicec/AppData/Roaming/PolarisOffice/ETemp/9540_11732976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28000" y="2170430"/>
            <a:ext cx="2032635" cy="737235"/>
          </a:xfrm>
          <a:prstGeom prst="rect"/>
          <a:noFill/>
        </p:spPr>
      </p:pic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9359900"/>
            <a:ext cx="16573500" cy="25400"/>
          </a:xfrm>
          <a:prstGeom prst="rect">
            <a:avLst/>
          </a:prstGeom>
        </p:spPr>
      </p:pic>
      <p:sp>
        <p:nvSpPr>
          <p:cNvPr id="4" name="TextBox 4"/>
          <p:cNvSpPr txBox="1">
            <a:spLocks/>
          </p:cNvSpPr>
          <p:nvPr/>
        </p:nvSpPr>
        <p:spPr>
          <a:xfrm rot="0">
            <a:off x="8064500" y="2301875"/>
            <a:ext cx="2159635" cy="4451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2500" i="0" b="0" strike="noStrike">
                <a:solidFill>
                  <a:srgbClr val="F71532"/>
                </a:solidFill>
                <a:latin typeface="Noto Sans CJK KR Medium" charset="0"/>
              </a:rPr>
              <a:t>T</a:t>
            </a:r>
            <a:r>
              <a:rPr lang="ko-KR" sz="2500" i="0" b="0" strike="noStrike">
                <a:solidFill>
                  <a:srgbClr val="F71532"/>
                </a:solidFill>
                <a:latin typeface="Noto Sans CJK KR Medium" charset="0"/>
              </a:rPr>
              <a:t>eam</a:t>
            </a:r>
            <a:r>
              <a:rPr lang="ko-KR" sz="2500" i="0" b="0" strike="noStrike">
                <a:solidFill>
                  <a:srgbClr val="F71532"/>
                </a:solidFill>
                <a:latin typeface="Noto Sans CJK KR Medium" charset="0"/>
              </a:rPr>
              <a:t> C</a:t>
            </a:r>
            <a:r>
              <a:rPr lang="ko-KR" sz="2500" i="0" b="0" strike="noStrike">
                <a:solidFill>
                  <a:srgbClr val="F71532"/>
                </a:solidFill>
                <a:latin typeface="Noto Sans CJK KR Medium" charset="0"/>
              </a:rPr>
              <a:t>Y</a:t>
            </a:r>
            <a:endParaRPr lang="ko-KR" altLang="en-US" sz="2500" i="0" b="0" strike="noStrike">
              <a:solidFill>
                <a:srgbClr val="F71532"/>
              </a:solidFill>
              <a:latin typeface="Noto Sans CJK KR Medium" charset="0"/>
            </a:endParaRPr>
          </a:p>
        </p:txBody>
      </p:sp>
      <p:sp>
        <p:nvSpPr>
          <p:cNvPr name="TextBox 5" id="5"/>
          <p:cNvSpPr txBox="true"/>
          <p:nvPr/>
        </p:nvSpPr>
        <p:spPr>
          <a:xfrm>
            <a:off x="3771900" y="3441700"/>
            <a:ext cx="10732135" cy="3188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9700" i="0" b="0" strike="noStrike">
                <a:solidFill>
                  <a:srgbClr val="F71532"/>
                </a:solidFill>
                <a:ea typeface="Pretendard ExtraBold" charset="0"/>
              </a:rPr>
              <a:t> </a:t>
            </a:r>
            <a:r>
              <a:rPr lang="ko-KR" sz="9700" i="0" b="0" strike="noStrike">
                <a:solidFill>
                  <a:srgbClr val="F71532"/>
                </a:solidFill>
                <a:ea typeface="Pretendard ExtraBold" charset="0"/>
              </a:rPr>
              <a:t>자바로 만든 </a:t>
            </a:r>
            <a:endParaRPr lang="ko-KR" altLang="en-US" sz="9700" i="0" b="0" strike="noStrike">
              <a:solidFill>
                <a:srgbClr val="F71532"/>
              </a:solidFill>
              <a:ea typeface="Pretendard ExtraBold" charset="0"/>
            </a:endParaRPr>
          </a:p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9700" i="0" b="0" strike="noStrike">
                <a:solidFill>
                  <a:srgbClr val="F71532"/>
                </a:solidFill>
                <a:ea typeface="Pretendard ExtraBold" charset="0"/>
              </a:rPr>
              <a:t>타자게임 </a:t>
            </a:r>
            <a:endParaRPr lang="ko-KR" altLang="en-US" sz="9700" i="0" b="0" strike="noStrike">
              <a:solidFill>
                <a:srgbClr val="F71532"/>
              </a:solidFill>
              <a:ea typeface="Pretendard ExtraBold" charset="0"/>
            </a:endParaRPr>
          </a:p>
        </p:txBody>
      </p:sp>
      <p:sp>
        <p:nvSpPr>
          <p:cNvPr id="6" name="TextBox 6"/>
          <p:cNvSpPr txBox="1">
            <a:spLocks/>
          </p:cNvSpPr>
          <p:nvPr/>
        </p:nvSpPr>
        <p:spPr>
          <a:xfrm rot="0">
            <a:off x="6858000" y="698500"/>
            <a:ext cx="4559935" cy="3689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 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Mini 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P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r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j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e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ct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 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No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. </a:t>
            </a:r>
            <a:r>
              <a:rPr lang="ko-KR" sz="2100" spc="100" i="0" b="0" strike="noStrike">
                <a:solidFill>
                  <a:srgbClr val="F71532"/>
                </a:solidFill>
                <a:latin typeface="Pretendard Bold" charset="0"/>
              </a:rPr>
              <a:t>1 </a:t>
            </a:r>
            <a:endParaRPr lang="ko-KR" altLang="en-US" sz="21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name="TextBox 8" id="8"/>
          <p:cNvSpPr txBox="true"/>
          <p:nvPr/>
        </p:nvSpPr>
        <p:spPr>
          <a:xfrm>
            <a:off x="12179300" y="9639300"/>
            <a:ext cx="5258435" cy="3308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name="TextBox 9" id="9"/>
          <p:cNvSpPr txBox="true"/>
          <p:nvPr/>
        </p:nvSpPr>
        <p:spPr>
          <a:xfrm>
            <a:off x="863600" y="9639300"/>
            <a:ext cx="5258435" cy="3308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name="TextBox 10" id="10"/>
          <p:cNvSpPr txBox="true"/>
          <p:nvPr/>
        </p:nvSpPr>
        <p:spPr>
          <a:xfrm>
            <a:off x="6870700" y="9677400"/>
            <a:ext cx="4547235" cy="2800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11" name="텍스트 상자 5"/>
          <p:cNvSpPr txBox="1">
            <a:spLocks/>
          </p:cNvSpPr>
          <p:nvPr/>
        </p:nvSpPr>
        <p:spPr>
          <a:xfrm rot="0">
            <a:off x="7812405" y="7189470"/>
            <a:ext cx="266890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400" b="1">
                <a:latin typeface="맑은 고딕" charset="0"/>
                <a:ea typeface="맑은 고딕" charset="0"/>
              </a:rPr>
              <a:t>기능 설명</a:t>
            </a:r>
            <a:r>
              <a:rPr sz="2400">
                <a:latin typeface="맑은 고딕" charset="0"/>
                <a:ea typeface="맑은 고딕" charset="0"/>
              </a:rPr>
              <a:t> 및 </a:t>
            </a:r>
            <a:r>
              <a:rPr sz="2400" b="1">
                <a:latin typeface="맑은 고딕" charset="0"/>
                <a:ea typeface="맑은 고딕" charset="0"/>
              </a:rPr>
              <a:t>시</a:t>
            </a:r>
            <a:r>
              <a:rPr lang="ko-KR" sz="2400" b="1">
                <a:latin typeface="맑은 고딕" charset="0"/>
                <a:ea typeface="맑은 고딕" charset="0"/>
              </a:rPr>
              <a:t>연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nicec/AppData/Roaming/PolarisOffice/ETemp/11744_16383592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81500" y="419100"/>
            <a:ext cx="686435" cy="686435"/>
          </a:xfrm>
          <a:prstGeom prst="rect"/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 rot="0">
            <a:off x="17195800" y="558800"/>
            <a:ext cx="394970" cy="394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1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6390005" y="384810"/>
            <a:ext cx="5619115" cy="120269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Human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Mini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Project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pic>
        <p:nvPicPr>
          <p:cNvPr id="5" name="Picture " descr="C:/Users/nicec/AppData/Roaming/PolarisOffice/ETemp/11744_16383592/image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3600" y="9359900"/>
            <a:ext cx="16574770" cy="26670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12179300" y="9639300"/>
            <a:ext cx="5259070" cy="3314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든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이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863600" y="9639300"/>
            <a:ext cx="5259070" cy="3314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6870700" y="9677400"/>
            <a:ext cx="4547870" cy="2806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E A M ChoiYoon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1556385" y="2875280"/>
            <a:ext cx="15196820" cy="42468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lnSpc>
                <a:spcPct val="200000"/>
              </a:lnSpc>
              <a:buFontTx/>
              <a:buNone/>
            </a:pPr>
            <a:r>
              <a:rPr lang="ko-KR" sz="4500" b="1">
                <a:latin typeface="맑은 고딕" charset="0"/>
                <a:ea typeface="맑은 고딕" charset="0"/>
              </a:rPr>
              <a:t>이상으로</a:t>
            </a:r>
            <a:r>
              <a:rPr lang="ko-KR" sz="4500" b="1">
                <a:latin typeface="맑은 고딕" charset="0"/>
                <a:ea typeface="맑은 고딕" charset="0"/>
              </a:rPr>
              <a:t> </a:t>
            </a:r>
            <a:r>
              <a:rPr lang="ko-KR" sz="4500" b="1">
                <a:latin typeface="맑은 고딕" charset="0"/>
                <a:ea typeface="맑은 고딕" charset="0"/>
              </a:rPr>
              <a:t>8월 21일 부터 8월 23일 </a:t>
            </a:r>
            <a:endParaRPr lang="ko-KR" altLang="en-US" sz="4500" b="1">
              <a:latin typeface="맑은 고딕" charset="0"/>
              <a:ea typeface="맑은 고딕" charset="0"/>
            </a:endParaRPr>
          </a:p>
          <a:p>
            <a:pPr marL="0" indent="0" algn="ctr" hangingPunct="1">
              <a:lnSpc>
                <a:spcPct val="200000"/>
              </a:lnSpc>
              <a:buFontTx/>
              <a:buNone/>
            </a:pPr>
            <a:r>
              <a:rPr lang="ko-KR" sz="4500" b="1">
                <a:latin typeface="맑은 고딕" charset="0"/>
                <a:ea typeface="맑은 고딕" charset="0"/>
              </a:rPr>
              <a:t>3일간 진행된 미니 프로젝트를 마치겠습니다.</a:t>
            </a:r>
            <a:endParaRPr lang="ko-KR" altLang="en-US" sz="4500" b="1">
              <a:latin typeface="맑은 고딕" charset="0"/>
              <a:ea typeface="맑은 고딕" charset="0"/>
            </a:endParaRPr>
          </a:p>
          <a:p>
            <a:pPr marL="0" indent="0" algn="ctr" hangingPunct="1">
              <a:lnSpc>
                <a:spcPct val="200000"/>
              </a:lnSpc>
              <a:buFontTx/>
              <a:buNone/>
            </a:pPr>
            <a:r>
              <a:rPr lang="ko-KR" sz="4500" b="1">
                <a:latin typeface="맑은 고딕" charset="0"/>
                <a:ea typeface="맑은 고딕" charset="0"/>
              </a:rPr>
              <a:t>부족한 프리젠테이션을 끝까지 지켜봐 주셔서 감사합니다.</a:t>
            </a:r>
            <a:endParaRPr lang="ko-KR" altLang="en-US" sz="45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9359900"/>
            <a:ext cx="16573500" cy="25400"/>
          </a:xfrm>
          <a:prstGeom prst="rect">
            <a:avLst/>
          </a:prstGeom>
        </p:spPr>
      </p:pic>
      <p:pic>
        <p:nvPicPr>
          <p:cNvPr id="3" name="Picture 3" descr="C:/Users/nicec/AppData/Roaming/PolarisOffice/ETemp/9540_1173297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28875" y="4128135"/>
            <a:ext cx="686435" cy="687070"/>
          </a:xfrm>
          <a:prstGeom prst="rect"/>
          <a:noFill/>
        </p:spPr>
      </p:pic>
      <p:sp>
        <p:nvSpPr>
          <p:cNvPr id="4" name="TextBox 4"/>
          <p:cNvSpPr txBox="1">
            <a:spLocks/>
          </p:cNvSpPr>
          <p:nvPr/>
        </p:nvSpPr>
        <p:spPr>
          <a:xfrm rot="0">
            <a:off x="2365375" y="4255770"/>
            <a:ext cx="5594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01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5" name="Picture 5" descr="C:/Users/nicec/AppData/Roaming/PolarisOffice/ETemp/9540_1173297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28875" y="5550535"/>
            <a:ext cx="686435" cy="687070"/>
          </a:xfrm>
          <a:prstGeom prst="rect"/>
          <a:noFill/>
        </p:spPr>
      </p:pic>
      <p:sp>
        <p:nvSpPr>
          <p:cNvPr id="6" name="TextBox 6"/>
          <p:cNvSpPr txBox="1">
            <a:spLocks/>
          </p:cNvSpPr>
          <p:nvPr/>
        </p:nvSpPr>
        <p:spPr>
          <a:xfrm rot="0">
            <a:off x="2378075" y="5678170"/>
            <a:ext cx="5594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3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9" name="Picture 9" descr="C:/Users/nicec/AppData/Roaming/PolarisOffice/ETemp/9540_1173297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01275" y="4115435"/>
            <a:ext cx="686435" cy="687070"/>
          </a:xfrm>
          <a:prstGeom prst="rect"/>
          <a:noFill/>
        </p:spPr>
      </p:pic>
      <p:sp>
        <p:nvSpPr>
          <p:cNvPr id="10" name="TextBox 10"/>
          <p:cNvSpPr txBox="1">
            <a:spLocks/>
          </p:cNvSpPr>
          <p:nvPr/>
        </p:nvSpPr>
        <p:spPr>
          <a:xfrm rot="0">
            <a:off x="10137775" y="4243070"/>
            <a:ext cx="5594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2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11" name="Picture 11" descr="C:/Users/nicec/AppData/Roaming/PolarisOffice/ETemp/9540_1173297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01275" y="5550535"/>
            <a:ext cx="686435" cy="687070"/>
          </a:xfrm>
          <a:prstGeom prst="rect"/>
          <a:noFill/>
        </p:spPr>
      </p:pic>
      <p:sp>
        <p:nvSpPr>
          <p:cNvPr id="12" name="TextBox 12"/>
          <p:cNvSpPr txBox="1">
            <a:spLocks/>
          </p:cNvSpPr>
          <p:nvPr/>
        </p:nvSpPr>
        <p:spPr>
          <a:xfrm rot="0">
            <a:off x="10137775" y="5678170"/>
            <a:ext cx="5594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4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sp>
        <p:nvSpPr>
          <p:cNvPr id="13" name="TextBox 13"/>
          <p:cNvSpPr txBox="1">
            <a:spLocks/>
          </p:cNvSpPr>
          <p:nvPr/>
        </p:nvSpPr>
        <p:spPr>
          <a:xfrm rot="0">
            <a:off x="3444875" y="3989070"/>
            <a:ext cx="3035935" cy="8890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i="0" b="0" strike="noStrike">
                <a:solidFill>
                  <a:srgbClr val="F71532"/>
                </a:solidFill>
                <a:ea typeface="Pretendard Medium" charset="0"/>
              </a:rPr>
              <a:t>게임소개</a:t>
            </a:r>
            <a:endParaRPr lang="ko-KR" altLang="en-US" sz="5000" i="0" b="0" strike="noStrike">
              <a:solidFill>
                <a:srgbClr val="F71532"/>
              </a:solidFill>
              <a:ea typeface="Pretendard Medium" charset="0"/>
            </a:endParaRPr>
          </a:p>
        </p:txBody>
      </p:sp>
      <p:sp>
        <p:nvSpPr>
          <p:cNvPr id="14" name="TextBox 14"/>
          <p:cNvSpPr txBox="1">
            <a:spLocks/>
          </p:cNvSpPr>
          <p:nvPr/>
        </p:nvSpPr>
        <p:spPr>
          <a:xfrm rot="0">
            <a:off x="3444875" y="5424170"/>
            <a:ext cx="4344035" cy="8890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i="0" b="0" strike="noStrike">
                <a:solidFill>
                  <a:srgbClr val="F71532"/>
                </a:solidFill>
                <a:ea typeface="Pretendard Medium" charset="0"/>
              </a:rPr>
              <a:t>주요 기능소개</a:t>
            </a:r>
            <a:endParaRPr lang="ko-KR" altLang="en-US" sz="5000" i="0" b="0" strike="noStrike">
              <a:solidFill>
                <a:srgbClr val="F71532"/>
              </a:solidFill>
              <a:ea typeface="Pretendard Medium" charset="0"/>
            </a:endParaRP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 rot="0">
            <a:off x="11141075" y="3989070"/>
            <a:ext cx="4305935" cy="8890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i="0" b="0" strike="noStrike">
                <a:solidFill>
                  <a:srgbClr val="F71532"/>
                </a:solidFill>
                <a:ea typeface="Pretendard Medium" charset="0"/>
              </a:rPr>
              <a:t>동영상 시연</a:t>
            </a:r>
            <a:endParaRPr lang="ko-KR" altLang="en-US" sz="5000" i="0" b="0" strike="noStrike">
              <a:solidFill>
                <a:srgbClr val="F71532"/>
              </a:solidFill>
              <a:ea typeface="Pretendard Medium" charset="0"/>
            </a:endParaRP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 rot="0">
            <a:off x="11141075" y="5424170"/>
            <a:ext cx="4775835" cy="88900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ko-KR" sz="5000" i="0" b="0" strike="noStrike">
                <a:solidFill>
                  <a:srgbClr val="F71532"/>
                </a:solidFill>
                <a:ea typeface="Pretendard Medium" charset="0"/>
              </a:rPr>
              <a:t>마치며</a:t>
            </a:r>
            <a:endParaRPr lang="ko-KR" altLang="en-US" sz="5000" i="0" b="0" strike="noStrike">
              <a:solidFill>
                <a:srgbClr val="F71532"/>
              </a:solidFill>
              <a:ea typeface="Pretendard Medium" charset="0"/>
            </a:endParaRPr>
          </a:p>
        </p:txBody>
      </p:sp>
      <p:sp>
        <p:nvSpPr>
          <p:cNvPr id="18" name="TextBox 18"/>
          <p:cNvSpPr txBox="true"/>
          <p:nvPr/>
        </p:nvSpPr>
        <p:spPr>
          <a:xfrm rot="0">
            <a:off x="1257300" y="1143000"/>
            <a:ext cx="66929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8700" b="false" i="false" u="none" strike="noStrike" spc="-100">
                <a:solidFill>
                  <a:srgbClr val="F71532"/>
                </a:solidFill>
                <a:latin typeface="Poppins Bold"/>
              </a:rPr>
              <a:t>Contents.</a:t>
            </a:r>
          </a:p>
        </p:txBody>
      </p:sp>
      <p:sp>
        <p:nvSpPr>
          <p:cNvPr id="19" name="텍스트 상자 1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20" name="텍스트 상자 2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21" name="텍스트 상자 3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pic>
        <p:nvPicPr>
          <p:cNvPr id="22" name="그림 21" descr="C:/Users/nicec/AppData/Roaming/PolarisOffice/ETemp/9540_1173297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81500" y="419100"/>
            <a:ext cx="686435" cy="686435"/>
          </a:xfrm>
          <a:prstGeom prst="rect"/>
          <a:noFill/>
        </p:spPr>
      </p:pic>
      <p:sp>
        <p:nvSpPr>
          <p:cNvPr id="23" name="텍스트 상자 22"/>
          <p:cNvSpPr txBox="1">
            <a:spLocks/>
          </p:cNvSpPr>
          <p:nvPr/>
        </p:nvSpPr>
        <p:spPr>
          <a:xfrm rot="0">
            <a:off x="17183100" y="546100"/>
            <a:ext cx="4197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2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9359900"/>
            <a:ext cx="16573500" cy="25400"/>
          </a:xfrm>
          <a:prstGeom prst="rect">
            <a:avLst/>
          </a:prstGeom>
        </p:spPr>
      </p:pic>
      <p:sp>
        <p:nvSpPr>
          <p:cNvPr id="6" name="TextBox 6"/>
          <p:cNvSpPr txBox="1">
            <a:spLocks/>
          </p:cNvSpPr>
          <p:nvPr/>
        </p:nvSpPr>
        <p:spPr>
          <a:xfrm rot="0">
            <a:off x="6390005" y="384810"/>
            <a:ext cx="5525135" cy="1156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latin typeface="Pretendard Bold" charset="0"/>
              </a:rPr>
              <a:t>게임</a:t>
            </a:r>
            <a:r>
              <a:rPr lang="en-US" sz="4800" spc="200" i="0" b="1" strike="noStrike">
                <a:solidFill>
                  <a:srgbClr val="F71532"/>
                </a:solidFill>
                <a:latin typeface="Pretendard Bold" charset="0"/>
              </a:rPr>
              <a:t> </a:t>
            </a:r>
            <a:r>
              <a:rPr lang="ko-KR" sz="4800" spc="200" i="0" b="1" strike="noStrike">
                <a:solidFill>
                  <a:srgbClr val="F71532"/>
                </a:solidFill>
                <a:latin typeface="Pretendard Bold" charset="0"/>
              </a:rPr>
              <a:t>소개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0" name="TextBox 10"/>
          <p:cNvSpPr txBox="true"/>
          <p:nvPr/>
        </p:nvSpPr>
        <p:spPr>
          <a:xfrm rot="0">
            <a:off x="6654800" y="8039100"/>
            <a:ext cx="49784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Bold"/>
              </a:rPr>
              <a:t>발표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old"/>
              </a:rPr>
              <a:t>경청해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old"/>
              </a:rPr>
              <a:t>주셔서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15" name="그림 8" descr="C:/Users/nicec/AppData/Roaming/PolarisOffice/ETemp/9540_11732976/fImage14556262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5185" y="2239010"/>
            <a:ext cx="8297545" cy="5918835"/>
          </a:xfrm>
          <a:prstGeom prst="rect"/>
          <a:noFill/>
        </p:spPr>
      </p:pic>
      <p:sp>
        <p:nvSpPr>
          <p:cNvPr id="16" name="텍스트 상자 9"/>
          <p:cNvSpPr txBox="1">
            <a:spLocks/>
          </p:cNvSpPr>
          <p:nvPr/>
        </p:nvSpPr>
        <p:spPr>
          <a:xfrm rot="0">
            <a:off x="9813925" y="3195955"/>
            <a:ext cx="6805295" cy="46228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J</a:t>
            </a:r>
            <a:r>
              <a:rPr lang="ko-KR" sz="2400">
                <a:latin typeface="맑은 고딕" charset="0"/>
                <a:ea typeface="맑은 고딕" charset="0"/>
              </a:rPr>
              <a:t>av</a:t>
            </a:r>
            <a:r>
              <a:rPr lang="ko-KR" sz="2400">
                <a:latin typeface="맑은 고딕" charset="0"/>
                <a:ea typeface="맑은 고딕" charset="0"/>
              </a:rPr>
              <a:t>a로 </a:t>
            </a:r>
            <a:r>
              <a:rPr lang="ko-KR" sz="2400">
                <a:latin typeface="맑은 고딕" charset="0"/>
                <a:ea typeface="맑은 고딕" charset="0"/>
              </a:rPr>
              <a:t>코딩한 </a:t>
            </a:r>
            <a:r>
              <a:rPr lang="ko-KR" sz="2400">
                <a:latin typeface="맑은 고딕" charset="0"/>
                <a:ea typeface="맑은 고딕" charset="0"/>
              </a:rPr>
              <a:t>간단한 </a:t>
            </a:r>
            <a:r>
              <a:rPr lang="ko-KR" sz="2400">
                <a:latin typeface="맑은 고딕" charset="0"/>
                <a:ea typeface="맑은 고딕" charset="0"/>
              </a:rPr>
              <a:t>타</a:t>
            </a:r>
            <a:r>
              <a:rPr lang="ko-KR" sz="2400">
                <a:latin typeface="맑은 고딕" charset="0"/>
                <a:ea typeface="맑은 고딕" charset="0"/>
              </a:rPr>
              <a:t>자 </a:t>
            </a:r>
            <a:r>
              <a:rPr lang="ko-KR" sz="2400">
                <a:latin typeface="맑은 고딕" charset="0"/>
                <a:ea typeface="맑은 고딕" charset="0"/>
              </a:rPr>
              <a:t>연습</a:t>
            </a:r>
            <a:r>
              <a:rPr lang="ko-KR" sz="2400">
                <a:latin typeface="맑은 고딕" charset="0"/>
                <a:ea typeface="맑은 고딕" charset="0"/>
              </a:rPr>
              <a:t>게임입니다.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"/>
          <p:cNvSpPr txBox="1">
            <a:spLocks/>
          </p:cNvSpPr>
          <p:nvPr/>
        </p:nvSpPr>
        <p:spPr>
          <a:xfrm rot="0">
            <a:off x="9780905" y="4953000"/>
            <a:ext cx="8082915" cy="4622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>
                <a:latin typeface="맑은 고딕" charset="0"/>
                <a:ea typeface="맑은 고딕" charset="0"/>
              </a:rPr>
              <a:t>정해진 </a:t>
            </a:r>
            <a:r>
              <a:rPr lang="ko-KR" sz="2400">
                <a:latin typeface="맑은 고딕" charset="0"/>
                <a:ea typeface="맑은 고딕" charset="0"/>
              </a:rPr>
              <a:t>숫</a:t>
            </a:r>
            <a:r>
              <a:rPr lang="ko-KR" sz="2400">
                <a:latin typeface="맑은 고딕" charset="0"/>
                <a:ea typeface="맑은 고딕" charset="0"/>
              </a:rPr>
              <a:t>자가 </a:t>
            </a:r>
            <a:r>
              <a:rPr lang="ko-KR" sz="2400">
                <a:latin typeface="맑은 고딕" charset="0"/>
                <a:ea typeface="맑은 고딕" charset="0"/>
              </a:rPr>
              <a:t>아닌 </a:t>
            </a:r>
            <a:r>
              <a:rPr sz="2400">
                <a:latin typeface="맑은 고딕" charset="0"/>
                <a:ea typeface="맑은 고딕" charset="0"/>
              </a:rPr>
              <a:t>원하는</a:t>
            </a:r>
            <a:r>
              <a:rPr lang="ko-KR" sz="2400">
                <a:latin typeface="맑은 고딕" charset="0"/>
                <a:ea typeface="맑은 고딕" charset="0"/>
              </a:rPr>
              <a:t> 만</a:t>
            </a:r>
            <a:r>
              <a:rPr sz="2400">
                <a:latin typeface="맑은 고딕" charset="0"/>
                <a:ea typeface="맑은 고딕" charset="0"/>
              </a:rPr>
              <a:t>큼 </a:t>
            </a:r>
            <a:r>
              <a:rPr lang="ko-KR" sz="2400">
                <a:latin typeface="맑은 고딕" charset="0"/>
                <a:ea typeface="맑은 고딕" charset="0"/>
              </a:rPr>
              <a:t>문제를 </a:t>
            </a:r>
            <a:r>
              <a:rPr lang="ko-KR" sz="2400">
                <a:latin typeface="맑은 고딕" charset="0"/>
                <a:ea typeface="맑은 고딕" charset="0"/>
              </a:rPr>
              <a:t> </a:t>
            </a:r>
            <a:r>
              <a:rPr lang="ko-KR" sz="2400">
                <a:latin typeface="맑은 고딕" charset="0"/>
                <a:ea typeface="맑은 고딕" charset="0"/>
              </a:rPr>
              <a:t>풀 </a:t>
            </a:r>
            <a:r>
              <a:rPr lang="ko-KR" sz="2400">
                <a:latin typeface="맑은 고딕" charset="0"/>
                <a:ea typeface="맑은 고딕" charset="0"/>
              </a:rPr>
              <a:t>수 있습니다</a:t>
            </a:r>
            <a:r>
              <a:rPr lang="ko-KR" sz="2400">
                <a:latin typeface="맑은 고딕" charset="0"/>
                <a:ea typeface="맑은 고딕" charset="0"/>
              </a:rPr>
              <a:t>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1"/>
          <p:cNvSpPr txBox="1">
            <a:spLocks/>
          </p:cNvSpPr>
          <p:nvPr/>
        </p:nvSpPr>
        <p:spPr>
          <a:xfrm rot="0">
            <a:off x="9808210" y="6684645"/>
            <a:ext cx="8082915" cy="4622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400">
                <a:latin typeface="맑은 고딕" charset="0"/>
                <a:ea typeface="맑은 고딕" charset="0"/>
              </a:rPr>
              <a:t>플레이어의 </a:t>
            </a:r>
            <a:r>
              <a:rPr lang="ko-KR" sz="2400">
                <a:latin typeface="맑은 고딕" charset="0"/>
                <a:ea typeface="맑은 고딕" charset="0"/>
              </a:rPr>
              <a:t>점수와 정답율을 </a:t>
            </a:r>
            <a:r>
              <a:rPr lang="ko-KR" sz="2400">
                <a:latin typeface="맑은 고딕" charset="0"/>
                <a:ea typeface="맑은 고딕" charset="0"/>
              </a:rPr>
              <a:t>확인 할</a:t>
            </a:r>
            <a:r>
              <a:rPr lang="ko-KR" sz="2400">
                <a:latin typeface="맑은 고딕" charset="0"/>
                <a:ea typeface="맑은 고딕" charset="0"/>
              </a:rPr>
              <a:t> </a:t>
            </a:r>
            <a:r>
              <a:rPr lang="ko-KR" sz="2400">
                <a:latin typeface="맑은 고딕" charset="0"/>
                <a:ea typeface="맑은 고딕" charset="0"/>
              </a:rPr>
              <a:t>수 있습니다.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3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21" name="텍스트 상자 14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22" name="텍스트 상자 15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pic>
        <p:nvPicPr>
          <p:cNvPr id="23" name="그림 23" descr="C:/Users/nicec/AppData/Roaming/PolarisOffice/ETemp/9540_11732976/image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81500" y="419100"/>
            <a:ext cx="686435" cy="686435"/>
          </a:xfrm>
          <a:prstGeom prst="rect"/>
          <a:noFill/>
        </p:spPr>
      </p:pic>
      <p:sp>
        <p:nvSpPr>
          <p:cNvPr id="24" name="텍스트 상자 24"/>
          <p:cNvSpPr txBox="1">
            <a:spLocks/>
          </p:cNvSpPr>
          <p:nvPr/>
        </p:nvSpPr>
        <p:spPr>
          <a:xfrm rot="0">
            <a:off x="17183100" y="546100"/>
            <a:ext cx="4197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3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9359900"/>
            <a:ext cx="16573500" cy="25400"/>
          </a:xfrm>
          <a:prstGeom prst="rect">
            <a:avLst/>
          </a:prstGeom>
        </p:spPr>
      </p:pic>
      <p:sp>
        <p:nvSpPr>
          <p:cNvPr id="15" name="텍스트 상자 16"/>
          <p:cNvSpPr txBox="1">
            <a:spLocks/>
          </p:cNvSpPr>
          <p:nvPr/>
        </p:nvSpPr>
        <p:spPr>
          <a:xfrm rot="0">
            <a:off x="6390005" y="384810"/>
            <a:ext cx="5525135" cy="1156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동영상시연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6" name="텍스트 상자 17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7" name="텍스트 상자 18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18" name="텍스트 상자 19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pic>
        <p:nvPicPr>
          <p:cNvPr id="19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81500" y="419100"/>
            <a:ext cx="686435" cy="686435"/>
          </a:xfrm>
          <a:prstGeom prst="rect"/>
          <a:noFill/>
        </p:spPr>
      </p:pic>
      <p:sp>
        <p:nvSpPr>
          <p:cNvPr id="20" name="텍스트 상자 26"/>
          <p:cNvSpPr txBox="1">
            <a:spLocks/>
          </p:cNvSpPr>
          <p:nvPr/>
        </p:nvSpPr>
        <p:spPr>
          <a:xfrm rot="0">
            <a:off x="17183100" y="546100"/>
            <a:ext cx="419735" cy="3943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4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21" name="bandicam 2024-08-22 16-48-20-842" descr="C:/Users/nicec/AppData/Roaming/PolarisOffice/ETemp/11744_16383592/fImage27300911941.png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5130" y="1541780"/>
            <a:ext cx="7496810" cy="68091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81500" y="419100"/>
            <a:ext cx="685800" cy="68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>
            <a:off x="17183100" y="546100"/>
            <a:ext cx="419735" cy="394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5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14" name="그림 28" descr="C:/Users/nicec/AppData/Roaming/PolarisOffice/ETemp/9540_11732976/image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3600" y="9359900"/>
            <a:ext cx="16574135" cy="26035"/>
          </a:xfrm>
          <a:prstGeom prst="rect"/>
          <a:noFill/>
        </p:spPr>
      </p:pic>
      <p:sp>
        <p:nvSpPr>
          <p:cNvPr id="15" name="텍스트 상자 29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6" name="텍스트 상자 30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17" name="텍스트 상자 31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18" name="텍스트 상자 32"/>
          <p:cNvSpPr txBox="1">
            <a:spLocks/>
          </p:cNvSpPr>
          <p:nvPr/>
        </p:nvSpPr>
        <p:spPr>
          <a:xfrm rot="0">
            <a:off x="6390005" y="384810"/>
            <a:ext cx="5525135" cy="1156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주요기능 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1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pic>
        <p:nvPicPr>
          <p:cNvPr id="19" name="그림 33" descr="C:/Users/nicec/AppData/Roaming/PolarisOffice/ETemp/9540_11732976/fImage53583299633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10050" y="2181225"/>
            <a:ext cx="10143490" cy="3600450"/>
          </a:xfrm>
          <a:prstGeom prst="rect"/>
          <a:noFill/>
        </p:spPr>
      </p:pic>
      <p:sp>
        <p:nvSpPr>
          <p:cNvPr id="20" name="텍스트 상자 34"/>
          <p:cNvSpPr txBox="1">
            <a:spLocks/>
          </p:cNvSpPr>
          <p:nvPr/>
        </p:nvSpPr>
        <p:spPr>
          <a:xfrm rot="0">
            <a:off x="7515860" y="6616700"/>
            <a:ext cx="3262630" cy="46164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 b="1">
                <a:latin typeface="맑은 고딕" charset="0"/>
                <a:ea typeface="맑은 고딕" charset="0"/>
              </a:rPr>
              <a:t>H</a:t>
            </a:r>
            <a:r>
              <a:rPr lang="ko-KR" sz="2400" b="1">
                <a:latin typeface="맑은 고딕" charset="0"/>
                <a:ea typeface="맑은 고딕" charset="0"/>
              </a:rPr>
              <a:t>asNe</a:t>
            </a:r>
            <a:r>
              <a:rPr lang="ko-KR" sz="2400" b="1">
                <a:latin typeface="맑은 고딕" charset="0"/>
                <a:ea typeface="맑은 고딕" charset="0"/>
              </a:rPr>
              <a:t>x</a:t>
            </a:r>
            <a:r>
              <a:rPr lang="ko-KR" sz="2400" b="1">
                <a:latin typeface="맑은 고딕" charset="0"/>
                <a:ea typeface="맑은 고딕" charset="0"/>
              </a:rPr>
              <a:t>tInt</a:t>
            </a:r>
            <a:r>
              <a:rPr lang="ko-KR" sz="2400" b="1"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latin typeface="맑은 고딕" charset="0"/>
                <a:ea typeface="맑은 고딕" charset="0"/>
              </a:rPr>
              <a:t>m</a:t>
            </a:r>
            <a:r>
              <a:rPr lang="ko-KR" sz="2400" b="1">
                <a:latin typeface="맑은 고딕" charset="0"/>
                <a:ea typeface="맑은 고딕" charset="0"/>
              </a:rPr>
              <a:t>ethod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35"/>
          <p:cNvSpPr txBox="1">
            <a:spLocks/>
          </p:cNvSpPr>
          <p:nvPr/>
        </p:nvSpPr>
        <p:spPr>
          <a:xfrm rot="0">
            <a:off x="4255135" y="7202170"/>
            <a:ext cx="9769475" cy="75501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500">
                <a:latin typeface="맑은 고딕" charset="0"/>
                <a:ea typeface="맑은 고딕" charset="0"/>
              </a:rPr>
              <a:t>문제 </a:t>
            </a:r>
            <a:r>
              <a:rPr lang="ko-KR" sz="2500">
                <a:latin typeface="맑은 고딕" charset="0"/>
                <a:ea typeface="맑은 고딕" charset="0"/>
              </a:rPr>
              <a:t>출제 갯수를 </a:t>
            </a:r>
            <a:r>
              <a:rPr lang="ko-KR" sz="2500">
                <a:latin typeface="맑은 고딕" charset="0"/>
                <a:ea typeface="맑은 고딕" charset="0"/>
              </a:rPr>
              <a:t>받을</a:t>
            </a:r>
            <a:r>
              <a:rPr lang="ko-KR" sz="2500">
                <a:latin typeface="맑은 고딕" charset="0"/>
                <a:ea typeface="맑은 고딕" charset="0"/>
              </a:rPr>
              <a:t> 때 </a:t>
            </a:r>
            <a:r>
              <a:rPr lang="ko-KR" sz="2500">
                <a:latin typeface="맑은 고딕" charset="0"/>
                <a:ea typeface="맑은 고딕" charset="0"/>
              </a:rPr>
              <a:t>숫자외에 </a:t>
            </a:r>
            <a:r>
              <a:rPr lang="ko-KR" sz="2500">
                <a:latin typeface="맑은 고딕" charset="0"/>
                <a:ea typeface="맑은 고딕" charset="0"/>
              </a:rPr>
              <a:t>다른 입력을 방지하기 위한 메서드로 </a:t>
            </a:r>
            <a:r>
              <a:rPr lang="ko-KR" sz="2500">
                <a:latin typeface="맑은 고딕" charset="0"/>
                <a:ea typeface="맑은 고딕" charset="0"/>
              </a:rPr>
              <a:t>정수외에 </a:t>
            </a:r>
            <a:r>
              <a:rPr lang="ko-KR" sz="2500">
                <a:latin typeface="맑은 고딕" charset="0"/>
                <a:ea typeface="맑은 고딕" charset="0"/>
              </a:rPr>
              <a:t>다른 문자</a:t>
            </a:r>
            <a:r>
              <a:rPr lang="ko-KR" sz="2500">
                <a:latin typeface="맑은 고딕" charset="0"/>
                <a:ea typeface="맑은 고딕" charset="0"/>
              </a:rPr>
              <a:t> </a:t>
            </a:r>
            <a:r>
              <a:rPr lang="ko-KR" sz="2500">
                <a:latin typeface="맑은 고딕" charset="0"/>
                <a:ea typeface="맑은 고딕" charset="0"/>
              </a:rPr>
              <a:t>또는 실수</a:t>
            </a:r>
            <a:r>
              <a:rPr lang="ko-KR" sz="2500">
                <a:latin typeface="맑은 고딕" charset="0"/>
                <a:ea typeface="맑은 고딕" charset="0"/>
              </a:rPr>
              <a:t> </a:t>
            </a:r>
            <a:r>
              <a:rPr lang="ko-KR" sz="2500">
                <a:latin typeface="맑은 고딕" charset="0"/>
                <a:ea typeface="맑은 고딕" charset="0"/>
              </a:rPr>
              <a:t>입력시 </a:t>
            </a:r>
            <a:r>
              <a:rPr lang="ko-KR" sz="2500">
                <a:latin typeface="맑은 고딕" charset="0"/>
                <a:ea typeface="맑은 고딕" charset="0"/>
              </a:rPr>
              <a:t>f</a:t>
            </a:r>
            <a:r>
              <a:rPr lang="ko-KR" sz="2500">
                <a:latin typeface="맑은 고딕" charset="0"/>
                <a:ea typeface="맑은 고딕" charset="0"/>
              </a:rPr>
              <a:t>al</a:t>
            </a:r>
            <a:r>
              <a:rPr lang="ko-KR" sz="2500">
                <a:latin typeface="맑은 고딕" charset="0"/>
                <a:ea typeface="맑은 고딕" charset="0"/>
              </a:rPr>
              <a:t>e</a:t>
            </a:r>
            <a:r>
              <a:rPr lang="ko-KR" sz="2500">
                <a:latin typeface="맑은 고딕" charset="0"/>
                <a:ea typeface="맑은 고딕" charset="0"/>
              </a:rPr>
              <a:t>s</a:t>
            </a:r>
            <a:r>
              <a:rPr lang="ko-KR" sz="2500">
                <a:latin typeface="맑은 고딕" charset="0"/>
                <a:ea typeface="맑은 고딕" charset="0"/>
              </a:rPr>
              <a:t>로 </a:t>
            </a:r>
            <a:r>
              <a:rPr lang="ko-KR" sz="2500">
                <a:latin typeface="맑은 고딕" charset="0"/>
                <a:ea typeface="맑은 고딕" charset="0"/>
              </a:rPr>
              <a:t>판명됩니다</a:t>
            </a:r>
            <a:endParaRPr lang="ko-KR" altLang="en-US" sz="25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81500" y="419100"/>
            <a:ext cx="685800" cy="685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>
            <a:off x="17183100" y="546100"/>
            <a:ext cx="419735" cy="394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6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13" name="그림 36" descr="C:/Users/nicec/AppData/Roaming/PolarisOffice/ETemp/9540_11732976/image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3600" y="9359900"/>
            <a:ext cx="16574135" cy="26035"/>
          </a:xfrm>
          <a:prstGeom prst="rect"/>
          <a:noFill/>
        </p:spPr>
      </p:pic>
      <p:sp>
        <p:nvSpPr>
          <p:cNvPr id="14" name="텍스트 상자 37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5" name="텍스트 상자 38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16" name="텍스트 상자 39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17" name="텍스트 상자 40"/>
          <p:cNvSpPr txBox="1">
            <a:spLocks/>
          </p:cNvSpPr>
          <p:nvPr/>
        </p:nvSpPr>
        <p:spPr>
          <a:xfrm rot="0">
            <a:off x="7567295" y="6616065"/>
            <a:ext cx="3143885" cy="4622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 b="1">
                <a:latin typeface="맑은 고딕" charset="0"/>
                <a:ea typeface="맑은 고딕" charset="0"/>
              </a:rPr>
              <a:t>A</a:t>
            </a:r>
            <a:r>
              <a:rPr lang="ko-KR" sz="2400" b="1">
                <a:latin typeface="맑은 고딕" charset="0"/>
                <a:ea typeface="맑은 고딕" charset="0"/>
              </a:rPr>
              <a:t>nsi</a:t>
            </a:r>
            <a:r>
              <a:rPr lang="ko-KR" sz="2400" b="1"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latin typeface="맑은 고딕" charset="0"/>
                <a:ea typeface="맑은 고딕" charset="0"/>
              </a:rPr>
              <a:t>C</a:t>
            </a:r>
            <a:r>
              <a:rPr lang="ko-KR" sz="2400" b="1">
                <a:latin typeface="맑은 고딕" charset="0"/>
                <a:ea typeface="맑은 고딕" charset="0"/>
              </a:rPr>
              <a:t>ode </a:t>
            </a:r>
            <a:r>
              <a:rPr lang="ko-KR" sz="2400" b="1">
                <a:latin typeface="맑은 고딕" charset="0"/>
                <a:ea typeface="맑은 고딕" charset="0"/>
              </a:rPr>
              <a:t>F</a:t>
            </a:r>
            <a:r>
              <a:rPr lang="ko-KR" sz="2400" b="1">
                <a:latin typeface="맑은 고딕" charset="0"/>
                <a:ea typeface="맑은 고딕" charset="0"/>
              </a:rPr>
              <a:t>unction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41"/>
          <p:cNvSpPr txBox="1">
            <a:spLocks/>
          </p:cNvSpPr>
          <p:nvPr/>
        </p:nvSpPr>
        <p:spPr>
          <a:xfrm rot="0">
            <a:off x="4634865" y="7219315"/>
            <a:ext cx="9026525" cy="8629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500">
                <a:latin typeface="맑은 고딕" charset="0"/>
                <a:ea typeface="맑은 고딕" charset="0"/>
              </a:rPr>
              <a:t>단색</a:t>
            </a:r>
            <a:r>
              <a:rPr lang="ko-KR" sz="2500">
                <a:latin typeface="맑은 고딕" charset="0"/>
                <a:ea typeface="맑은 고딕" charset="0"/>
              </a:rPr>
              <a:t>으로</a:t>
            </a:r>
            <a:r>
              <a:rPr lang="ko-KR" sz="2500">
                <a:latin typeface="맑은 고딕" charset="0"/>
                <a:ea typeface="맑은 고딕" charset="0"/>
              </a:rPr>
              <a:t> </a:t>
            </a:r>
            <a:r>
              <a:rPr lang="ko-KR" sz="2500">
                <a:latin typeface="맑은 고딕" charset="0"/>
                <a:ea typeface="맑은 고딕" charset="0"/>
              </a:rPr>
              <a:t>c</a:t>
            </a:r>
            <a:r>
              <a:rPr lang="ko-KR" sz="2500">
                <a:latin typeface="맑은 고딕" charset="0"/>
                <a:ea typeface="맑은 고딕" charset="0"/>
              </a:rPr>
              <a:t>onso</a:t>
            </a:r>
            <a:r>
              <a:rPr lang="ko-KR" sz="2500">
                <a:latin typeface="맑은 고딕" charset="0"/>
                <a:ea typeface="맑은 고딕" charset="0"/>
              </a:rPr>
              <a:t>l</a:t>
            </a:r>
            <a:r>
              <a:rPr lang="ko-KR" sz="2500">
                <a:latin typeface="맑은 고딕" charset="0"/>
                <a:ea typeface="맑은 고딕" charset="0"/>
              </a:rPr>
              <a:t>e</a:t>
            </a:r>
            <a:r>
              <a:rPr lang="ko-KR" sz="2500">
                <a:latin typeface="맑은 고딕" charset="0"/>
                <a:ea typeface="맑은 고딕" charset="0"/>
              </a:rPr>
              <a:t>창에서 </a:t>
            </a:r>
            <a:r>
              <a:rPr lang="ko-KR" sz="2500">
                <a:latin typeface="맑은 고딕" charset="0"/>
                <a:ea typeface="맑은 고딕" charset="0"/>
              </a:rPr>
              <a:t>실행되는 게임의 특성상</a:t>
            </a:r>
            <a:r>
              <a:rPr lang="ko-KR" sz="2500">
                <a:latin typeface="맑은 고딕" charset="0"/>
                <a:ea typeface="맑은 고딕" charset="0"/>
              </a:rPr>
              <a:t>  </a:t>
            </a:r>
            <a:r>
              <a:rPr lang="ko-KR" sz="2500">
                <a:latin typeface="맑은 고딕" charset="0"/>
                <a:ea typeface="맑은 고딕" charset="0"/>
              </a:rPr>
              <a:t>시안성을 위해 </a:t>
            </a:r>
            <a:r>
              <a:rPr lang="ko-KR" sz="2500">
                <a:latin typeface="맑은 고딕" charset="0"/>
                <a:ea typeface="맑은 고딕" charset="0"/>
              </a:rPr>
              <a:t>A</a:t>
            </a:r>
            <a:r>
              <a:rPr lang="ko-KR" sz="2500">
                <a:latin typeface="맑은 고딕" charset="0"/>
                <a:ea typeface="맑은 고딕" charset="0"/>
              </a:rPr>
              <a:t>nsi Code를 삽입 하였습니다.</a:t>
            </a:r>
            <a:endParaRPr lang="ko-KR" altLang="en-US" sz="25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42"/>
          <p:cNvSpPr txBox="1">
            <a:spLocks/>
          </p:cNvSpPr>
          <p:nvPr/>
        </p:nvSpPr>
        <p:spPr>
          <a:xfrm rot="0">
            <a:off x="6390005" y="384810"/>
            <a:ext cx="5525135" cy="1156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주요기능 2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pic>
        <p:nvPicPr>
          <p:cNvPr id="20" name="그림 43" descr="C:/Users/nicec/AppData/Roaming/PolarisOffice/ETemp/9540_11732976/fImage715203096500.png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71015" y="2163445"/>
            <a:ext cx="9307830" cy="3600450"/>
          </a:xfrm>
          <a:prstGeom prst="rect"/>
          <a:noFill/>
        </p:spPr>
      </p:pic>
      <p:pic>
        <p:nvPicPr>
          <p:cNvPr id="21" name="그림 44" descr="C:/Users/nicec/AppData/Roaming/PolarisOffice/ETemp/9540_11732976/fImage272133109169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28070" y="2172970"/>
            <a:ext cx="5278755" cy="3570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81500" y="419100"/>
            <a:ext cx="685800" cy="685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>
            <a:off x="17183100" y="558800"/>
            <a:ext cx="419735" cy="394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7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sp>
        <p:nvSpPr>
          <p:cNvPr id="7" name="텍스트 상자 45"/>
          <p:cNvSpPr txBox="1">
            <a:spLocks/>
          </p:cNvSpPr>
          <p:nvPr/>
        </p:nvSpPr>
        <p:spPr>
          <a:xfrm rot="0">
            <a:off x="6390005" y="384810"/>
            <a:ext cx="5525135" cy="1156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주요기능 3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pic>
        <p:nvPicPr>
          <p:cNvPr id="8" name="그림 47" descr="C:/Users/nicec/AppData/Roaming/PolarisOffice/ETemp/9540_11732976/image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3600" y="9359900"/>
            <a:ext cx="16574135" cy="26035"/>
          </a:xfrm>
          <a:prstGeom prst="rect"/>
          <a:noFill/>
        </p:spPr>
      </p:pic>
      <p:sp>
        <p:nvSpPr>
          <p:cNvPr id="9" name="텍스트 상자 48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0" name="텍스트 상자 49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11" name="텍스트 상자 50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12" name="텍스트 상자 51"/>
          <p:cNvSpPr txBox="1">
            <a:spLocks/>
          </p:cNvSpPr>
          <p:nvPr/>
        </p:nvSpPr>
        <p:spPr>
          <a:xfrm rot="0">
            <a:off x="7938135" y="6586220"/>
            <a:ext cx="2425065" cy="4622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2400" b="1">
                <a:latin typeface="맑은 고딕" charset="0"/>
                <a:ea typeface="맑은 고딕" charset="0"/>
              </a:rPr>
              <a:t>반복문과 </a:t>
            </a:r>
            <a:r>
              <a:rPr sz="2400" b="1">
                <a:latin typeface="맑은 고딕" charset="0"/>
                <a:ea typeface="맑은 고딕" charset="0"/>
              </a:rPr>
              <a:t>조건문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52"/>
          <p:cNvSpPr txBox="1">
            <a:spLocks/>
          </p:cNvSpPr>
          <p:nvPr/>
        </p:nvSpPr>
        <p:spPr>
          <a:xfrm rot="0">
            <a:off x="4634865" y="7219315"/>
            <a:ext cx="9026525" cy="8629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500">
                <a:latin typeface="맑은 고딕" charset="0"/>
                <a:ea typeface="맑은 고딕" charset="0"/>
              </a:rPr>
              <a:t>반복문</a:t>
            </a:r>
            <a:r>
              <a:rPr lang="ko-KR" sz="2500">
                <a:latin typeface="맑은 고딕" charset="0"/>
                <a:ea typeface="맑은 고딕" charset="0"/>
              </a:rPr>
              <a:t> 이용해</a:t>
            </a:r>
            <a:r>
              <a:rPr lang="ko-KR" sz="2500">
                <a:latin typeface="맑은 고딕" charset="0"/>
                <a:ea typeface="맑은 고딕" charset="0"/>
              </a:rPr>
              <a:t> 플레이어가 </a:t>
            </a:r>
            <a:r>
              <a:rPr lang="ko-KR" sz="2500">
                <a:latin typeface="맑은 고딕" charset="0"/>
                <a:ea typeface="맑은 고딕" charset="0"/>
              </a:rPr>
              <a:t>원하는 만큼 게임을 </a:t>
            </a:r>
            <a:r>
              <a:rPr lang="ko-KR" sz="2500">
                <a:latin typeface="맑은 고딕" charset="0"/>
                <a:ea typeface="맑은 고딕" charset="0"/>
              </a:rPr>
              <a:t>진행 </a:t>
            </a:r>
            <a:r>
              <a:rPr lang="ko-KR" sz="2500">
                <a:latin typeface="맑은 고딕" charset="0"/>
                <a:ea typeface="맑은 고딕" charset="0"/>
              </a:rPr>
              <a:t>할 수가 있</a:t>
            </a:r>
            <a:r>
              <a:rPr lang="ko-KR" sz="2500">
                <a:latin typeface="맑은 고딕" charset="0"/>
                <a:ea typeface="맑은 고딕" charset="0"/>
              </a:rPr>
              <a:t>고 </a:t>
            </a:r>
            <a:r>
              <a:rPr lang="ko-KR" sz="2500">
                <a:latin typeface="맑은 고딕" charset="0"/>
                <a:ea typeface="맑은 고딕" charset="0"/>
              </a:rPr>
              <a:t>조건문으로 정답</a:t>
            </a:r>
            <a:r>
              <a:rPr lang="ko-KR" sz="2500">
                <a:latin typeface="맑은 고딕" charset="0"/>
                <a:ea typeface="맑은 고딕" charset="0"/>
              </a:rPr>
              <a:t> </a:t>
            </a:r>
            <a:r>
              <a:rPr lang="ko-KR" sz="2500">
                <a:latin typeface="맑은 고딕" charset="0"/>
                <a:ea typeface="맑은 고딕" charset="0"/>
              </a:rPr>
              <a:t>여부를 확인 가능합니다.</a:t>
            </a:r>
            <a:endParaRPr lang="ko-KR" altLang="en-US" sz="2500">
              <a:latin typeface="맑은 고딕" charset="0"/>
              <a:ea typeface="맑은 고딕" charset="0"/>
            </a:endParaRPr>
          </a:p>
        </p:txBody>
      </p:sp>
      <p:pic>
        <p:nvPicPr>
          <p:cNvPr id="14" name="그림 59" descr="C:/Users/nicec/AppData/Roaming/PolarisOffice/ETemp/9540_11732976/fImage39535325572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7430" y="2089785"/>
            <a:ext cx="13708380" cy="4153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81500" y="419100"/>
            <a:ext cx="685800" cy="685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>
            <a:off x="17183100" y="558800"/>
            <a:ext cx="419735" cy="394335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en-US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8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sp>
        <p:nvSpPr>
          <p:cNvPr id="30" name="텍스트 상자 46"/>
          <p:cNvSpPr txBox="1">
            <a:spLocks/>
          </p:cNvSpPr>
          <p:nvPr/>
        </p:nvSpPr>
        <p:spPr>
          <a:xfrm rot="0">
            <a:off x="6390005" y="384810"/>
            <a:ext cx="5525135" cy="1156970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주요기능 4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pic>
        <p:nvPicPr>
          <p:cNvPr id="31" name="그림 53" descr="C:/Users/nicec/AppData/Roaming/PolarisOffice/ETemp/9540_11732976/image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3600" y="9359900"/>
            <a:ext cx="16574135" cy="26035"/>
          </a:xfrm>
          <a:prstGeom prst="rect"/>
          <a:noFill/>
        </p:spPr>
      </p:pic>
      <p:sp>
        <p:nvSpPr>
          <p:cNvPr id="32" name="텍스트 상자 54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33" name="텍스트 상자 55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34" name="텍스트 상자 56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35" name="텍스트 상자 57"/>
          <p:cNvSpPr txBox="1">
            <a:spLocks/>
          </p:cNvSpPr>
          <p:nvPr/>
        </p:nvSpPr>
        <p:spPr>
          <a:xfrm rot="0">
            <a:off x="8279130" y="6586220"/>
            <a:ext cx="1743075" cy="4622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2400" b="1">
                <a:latin typeface="맑은 고딕" charset="0"/>
                <a:ea typeface="맑은 고딕" charset="0"/>
              </a:rPr>
              <a:t>d</a:t>
            </a:r>
            <a:r>
              <a:rPr lang="ko-KR" sz="2400" b="1">
                <a:latin typeface="맑은 고딕" charset="0"/>
                <a:ea typeface="맑은 고딕" charset="0"/>
              </a:rPr>
              <a:t>o</a:t>
            </a:r>
            <a:r>
              <a:rPr lang="ko-KR" sz="2400" b="1">
                <a:latin typeface="맑은 고딕" charset="0"/>
                <a:ea typeface="맑은 고딕" charset="0"/>
              </a:rPr>
              <a:t> w</a:t>
            </a:r>
            <a:r>
              <a:rPr lang="ko-KR" sz="2400" b="1">
                <a:latin typeface="맑은 고딕" charset="0"/>
                <a:ea typeface="맑은 고딕" charset="0"/>
              </a:rPr>
              <a:t>hile</a:t>
            </a:r>
            <a:r>
              <a:rPr lang="ko-KR" sz="2400" b="1">
                <a:latin typeface="맑은 고딕" charset="0"/>
                <a:ea typeface="맑은 고딕" charset="0"/>
              </a:rPr>
              <a:t>문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58"/>
          <p:cNvSpPr txBox="1">
            <a:spLocks/>
          </p:cNvSpPr>
          <p:nvPr/>
        </p:nvSpPr>
        <p:spPr>
          <a:xfrm rot="0">
            <a:off x="4634865" y="7219315"/>
            <a:ext cx="9026525" cy="8629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500">
                <a:latin typeface="맑은 고딕" charset="0"/>
                <a:ea typeface="맑은 고딕" charset="0"/>
              </a:rPr>
              <a:t>게임을 </a:t>
            </a:r>
            <a:r>
              <a:rPr lang="ko-KR" sz="2500">
                <a:latin typeface="맑은 고딕" charset="0"/>
                <a:ea typeface="맑은 고딕" charset="0"/>
              </a:rPr>
              <a:t>연속으로 이용하고 싶은 플레이어를 위해 do while</a:t>
            </a:r>
            <a:r>
              <a:rPr lang="ko-KR" sz="2500">
                <a:latin typeface="맑은 고딕" charset="0"/>
                <a:ea typeface="맑은 고딕" charset="0"/>
              </a:rPr>
              <a:t>로 무한 </a:t>
            </a:r>
            <a:r>
              <a:rPr lang="ko-KR" sz="2500">
                <a:latin typeface="맑은 고딕" charset="0"/>
                <a:ea typeface="맑은 고딕" charset="0"/>
              </a:rPr>
              <a:t>반복이 가능합니다. </a:t>
            </a:r>
            <a:r>
              <a:rPr lang="ko-KR" sz="2500">
                <a:latin typeface="맑은 고딕" charset="0"/>
                <a:ea typeface="맑은 고딕" charset="0"/>
              </a:rPr>
              <a:t> </a:t>
            </a:r>
            <a:r>
              <a:rPr lang="ko-KR" sz="2500">
                <a:latin typeface="맑은 고딕" charset="0"/>
                <a:ea typeface="맑은 고딕" charset="0"/>
              </a:rPr>
              <a:t>원치 않으면 게임을 종료합니다.</a:t>
            </a:r>
            <a:endParaRPr lang="ko-KR" altLang="en-US" sz="2500">
              <a:latin typeface="맑은 고딕" charset="0"/>
              <a:ea typeface="맑은 고딕" charset="0"/>
            </a:endParaRPr>
          </a:p>
        </p:txBody>
      </p:sp>
      <p:pic>
        <p:nvPicPr>
          <p:cNvPr id="37" name="그림 60" descr="C:/Users/nicec/AppData/Roaming/PolarisOffice/ETemp/9540_11732976/fImage3139326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10050" y="2431415"/>
            <a:ext cx="9880600" cy="980440"/>
          </a:xfrm>
          <a:prstGeom prst="rect"/>
          <a:noFill/>
        </p:spPr>
      </p:pic>
      <p:pic>
        <p:nvPicPr>
          <p:cNvPr id="38" name="그림 61" descr="C:/Users/nicec/AppData/Roaming/PolarisOffice/ETemp/9540_11732976/fImage100753279358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2875" y="4135755"/>
            <a:ext cx="12925425" cy="10147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FF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081500" y="419100"/>
            <a:ext cx="685800" cy="685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>
            <a:off x="17195800" y="558800"/>
            <a:ext cx="394970" cy="394970"/>
          </a:xfrm>
          <a:prstGeom prst="rect">
            <a:avLst/>
          </a:prstGeom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0</a:t>
            </a:r>
            <a:r>
              <a:rPr lang="ko-KR" sz="2200" i="0" b="0" strike="noStrike">
                <a:solidFill>
                  <a:srgbClr val="FFFAEC"/>
                </a:solidFill>
                <a:latin typeface="Pretendard Medium" charset="0"/>
              </a:rPr>
              <a:t>9</a:t>
            </a:r>
            <a:endParaRPr lang="ko-KR" altLang="en-US" sz="2200" i="0" b="0" strike="noStrike">
              <a:solidFill>
                <a:srgbClr val="FFFAEC"/>
              </a:solidFill>
              <a:latin typeface="Pretendard Medium" charset="0"/>
            </a:endParaRPr>
          </a:p>
        </p:txBody>
      </p:sp>
      <p:pic>
        <p:nvPicPr>
          <p:cNvPr id="5" name="그림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3600" y="9359900"/>
            <a:ext cx="16574135" cy="26035"/>
          </a:xfrm>
          <a:prstGeom prst="rect"/>
          <a:noFill/>
        </p:spPr>
      </p:pic>
      <p:sp>
        <p:nvSpPr>
          <p:cNvPr id="6" name="텍스트 상자 64"/>
          <p:cNvSpPr txBox="1">
            <a:spLocks/>
          </p:cNvSpPr>
          <p:nvPr/>
        </p:nvSpPr>
        <p:spPr>
          <a:xfrm rot="0">
            <a:off x="121793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r">
              <a:lnSpc>
                <a:spcPct val="99600"/>
              </a:lnSpc>
              <a:buFontTx/>
              <a:buNone/>
            </a:pP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만 든 이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: 최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재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1900" i="0" b="0" strike="noStrike">
                <a:solidFill>
                  <a:srgbClr val="F71532"/>
                </a:solidFill>
                <a:ea typeface="Pretendard Bold" charset="0"/>
              </a:rPr>
              <a:t>환</a:t>
            </a:r>
            <a:endParaRPr lang="ko-KR" altLang="en-US" sz="1900" i="0" b="0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7" name="텍스트 상자 65"/>
          <p:cNvSpPr txBox="1">
            <a:spLocks/>
          </p:cNvSpPr>
          <p:nvPr/>
        </p:nvSpPr>
        <p:spPr>
          <a:xfrm rot="0">
            <a:off x="863600" y="9639300"/>
            <a:ext cx="5258435" cy="3308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20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4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0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8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 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2</a:t>
            </a:r>
            <a:r>
              <a:rPr lang="ko-KR" sz="1900" i="0" b="0" strike="noStrike">
                <a:solidFill>
                  <a:srgbClr val="F71532"/>
                </a:solidFill>
                <a:latin typeface="Pretendard Regular" charset="0"/>
              </a:rPr>
              <a:t>3</a:t>
            </a:r>
            <a:r>
              <a:rPr lang="en-US" sz="1900" i="0" b="0" strike="noStrike">
                <a:solidFill>
                  <a:srgbClr val="F71532"/>
                </a:solidFill>
                <a:latin typeface="Pretendard Regular" charset="0"/>
              </a:rPr>
              <a:t>.</a:t>
            </a:r>
            <a:endParaRPr lang="ko-KR" altLang="en-US" sz="1900" i="0" b="0" strike="noStrike">
              <a:solidFill>
                <a:srgbClr val="F71532"/>
              </a:solidFill>
              <a:latin typeface="Pretendard Regular" charset="0"/>
            </a:endParaRPr>
          </a:p>
        </p:txBody>
      </p:sp>
      <p:sp>
        <p:nvSpPr>
          <p:cNvPr id="8" name="텍스트 상자 66"/>
          <p:cNvSpPr txBox="1">
            <a:spLocks/>
          </p:cNvSpPr>
          <p:nvPr/>
        </p:nvSpPr>
        <p:spPr>
          <a:xfrm rot="0">
            <a:off x="6870700" y="9677400"/>
            <a:ext cx="4547235" cy="28003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T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E A M 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C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hoi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Y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o</a:t>
            </a:r>
            <a:r>
              <a:rPr lang="ko-KR" sz="1600" spc="400" i="0" b="0" strike="noStrike">
                <a:solidFill>
                  <a:srgbClr val="F71532"/>
                </a:solidFill>
                <a:latin typeface="Pretendard Bold" charset="0"/>
              </a:rPr>
              <a:t>n</a:t>
            </a:r>
            <a:endParaRPr lang="ko-KR" altLang="en-US" sz="1600" i="0" b="0" strike="noStrike">
              <a:solidFill>
                <a:srgbClr val="F71532"/>
              </a:solidFill>
              <a:latin typeface="Pretendard Bold" charset="0"/>
            </a:endParaRPr>
          </a:p>
        </p:txBody>
      </p:sp>
      <p:sp>
        <p:nvSpPr>
          <p:cNvPr id="9" name="텍스트 상자 2"/>
          <p:cNvSpPr txBox="1">
            <a:spLocks/>
          </p:cNvSpPr>
          <p:nvPr/>
        </p:nvSpPr>
        <p:spPr>
          <a:xfrm rot="0">
            <a:off x="6390005" y="384810"/>
            <a:ext cx="5525770" cy="1157605"/>
          </a:xfrm>
          <a:prstGeom prst="rect"/>
        </p:spPr>
        <p:txBody>
          <a:bodyPr wrap="square" lIns="0" tIns="0" rIns="0" bIns="0" numCol="1" rtl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주요기능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 </a:t>
            </a:r>
            <a:r>
              <a:rPr lang="ko-KR" sz="4800" spc="200" i="0" b="1" strike="noStrike">
                <a:solidFill>
                  <a:srgbClr val="F71532"/>
                </a:solidFill>
                <a:ea typeface="Pretendard Bold" charset="0"/>
              </a:rPr>
              <a:t>5</a:t>
            </a:r>
            <a:endParaRPr lang="ko-KR" altLang="en-US" sz="4800" i="0" b="1" strike="noStrike">
              <a:solidFill>
                <a:srgbClr val="F71532"/>
              </a:solidFill>
              <a:ea typeface="Pretendard Bold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8234680" y="6600825"/>
            <a:ext cx="1846580" cy="46228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2400" b="1">
                <a:latin typeface="맑은 고딕" charset="0"/>
                <a:ea typeface="맑은 고딕" charset="0"/>
              </a:rPr>
              <a:t>난이도 </a:t>
            </a:r>
            <a:r>
              <a:rPr lang="ko-KR" sz="2400" b="1">
                <a:latin typeface="맑은 고딕" charset="0"/>
                <a:ea typeface="맑은 고딕" charset="0"/>
              </a:rPr>
              <a:t>설정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4634865" y="7219315"/>
            <a:ext cx="9027160" cy="47815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2500">
                <a:latin typeface="맑은 고딕" charset="0"/>
                <a:ea typeface="맑은 고딕" charset="0"/>
              </a:rPr>
              <a:t>게임의 </a:t>
            </a:r>
            <a:r>
              <a:rPr lang="ko-KR" sz="2500">
                <a:latin typeface="맑은 고딕" charset="0"/>
                <a:ea typeface="맑은 고딕" charset="0"/>
              </a:rPr>
              <a:t>난이도를 설정해 재미를 더했습니다.</a:t>
            </a:r>
            <a:endParaRPr lang="ko-KR" altLang="en-US" sz="2500">
              <a:latin typeface="맑은 고딕" charset="0"/>
              <a:ea typeface="맑은 고딕" charset="0"/>
            </a:endParaRPr>
          </a:p>
        </p:txBody>
      </p:sp>
      <p:pic>
        <p:nvPicPr>
          <p:cNvPr id="12" name="그림 12" descr="C:/Users/nicec/AppData/Roaming/PolarisOffice/ETemp/11744_16383592/fImage40541204846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6180" y="1660525"/>
            <a:ext cx="8317230" cy="4714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최 재환</cp:lastModifiedBy>
  <cp:version>10.105.234.53029</cp:version>
  <dcterms:modified xsi:type="dcterms:W3CDTF">2011-08-01T06:04:30Z</dcterms:modified>
</cp:coreProperties>
</file>